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9.xml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50208" y="5685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ko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예약서비스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805" y="554639"/>
            <a:ext cx="2445676" cy="42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4505856" y="140969"/>
            <a:ext cx="4638144" cy="43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1.1.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예약홈(메인페이지)으로 이동한다.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1.2. 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예약페이지로 연결되야 함 (17 페이지 참고 및 PJT5 구현 내용으로페이지 링크만 설정하고 동작은 안해도 상관없음)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</a:t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‘1.</a:t>
            </a:r>
            <a:r>
              <a:rPr lang="ko" sz="900">
                <a:solidFill>
                  <a:schemeClr val="dk1"/>
                </a:solidFill>
              </a:rPr>
              <a:t>5</a:t>
            </a: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번’ 버튼 의해서 네비게이션을 하게 되면 해당 번호로 노출된다.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최대로 노출해야 하는 갯수는 1개이거나 2개이다. (기타이미지가 존재하면 2개)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1.4.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서버에서 생성한 메인이미지가 노출된다. 클릭시 반응은 없다.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1.5는 메인이미지 (type = </a:t>
            </a:r>
            <a:r>
              <a:rPr lang="ko" sz="900"/>
              <a:t>‘ma’</a:t>
            </a: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이외에 기타이미지 (type = </a:t>
            </a:r>
            <a:r>
              <a:rPr lang="ko" sz="900"/>
              <a:t>‘et’</a:t>
            </a: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가 존재할 때만 노출된다.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따라서 상세페이지가 로딩된 후 Ajax를 통해서 기타이미지가 있는지 확인해야 한다.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기타이미지가 여러개 API에 존재하더라도, 실제로는 한 개만 더 화면에 노출한다.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터치이벤트 발생시 슬라이딩 애니메이션 되며 다른 사진</a:t>
            </a:r>
            <a:r>
              <a:rPr lang="ko" sz="900"/>
              <a:t>을</a:t>
            </a: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노출</a:t>
            </a:r>
            <a:r>
              <a:rPr lang="ko" sz="900"/>
              <a:t>한다</a:t>
            </a: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전시타이틀이 화면 가운데 텍스트로 노출 돼야 함.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펼쳐보기를 누르면 펼쳐져서 보인다.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다시 누르면 접기가 된다.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반응 없음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예매페이지로 </a:t>
            </a:r>
            <a:r>
              <a:rPr lang="ko" sz="900"/>
              <a:t>이동 (PJT5 구현 내용으로페이지 링크만 설정하고 동작은 안해도 상관없음)</a:t>
            </a: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22"/>
          <p:cNvCxnSpPr>
            <a:endCxn id="183" idx="1"/>
          </p:cNvCxnSpPr>
          <p:nvPr/>
        </p:nvCxnSpPr>
        <p:spPr>
          <a:xfrm flipH="1" rot="10800000">
            <a:off x="803900" y="325025"/>
            <a:ext cx="2079900" cy="35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83" name="Google Shape;183;p22"/>
          <p:cNvSpPr txBox="1"/>
          <p:nvPr/>
        </p:nvSpPr>
        <p:spPr>
          <a:xfrm>
            <a:off x="2883800" y="198275"/>
            <a:ext cx="4158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22"/>
          <p:cNvCxnSpPr/>
          <p:nvPr/>
        </p:nvCxnSpPr>
        <p:spPr>
          <a:xfrm>
            <a:off x="2805974" y="675100"/>
            <a:ext cx="28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85" name="Google Shape;185;p22"/>
          <p:cNvSpPr txBox="1"/>
          <p:nvPr/>
        </p:nvSpPr>
        <p:spPr>
          <a:xfrm>
            <a:off x="3090675" y="552000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 나의 예약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2"/>
          <p:cNvCxnSpPr/>
          <p:nvPr/>
        </p:nvCxnSpPr>
        <p:spPr>
          <a:xfrm>
            <a:off x="2677100" y="1485175"/>
            <a:ext cx="413400" cy="12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87" name="Google Shape;187;p22"/>
          <p:cNvSpPr txBox="1"/>
          <p:nvPr/>
        </p:nvSpPr>
        <p:spPr>
          <a:xfrm>
            <a:off x="3090675" y="1505100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1.4 배경영역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22"/>
          <p:cNvCxnSpPr>
            <a:endCxn id="189" idx="1"/>
          </p:cNvCxnSpPr>
          <p:nvPr/>
        </p:nvCxnSpPr>
        <p:spPr>
          <a:xfrm>
            <a:off x="2654775" y="1821550"/>
            <a:ext cx="435900" cy="33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89" name="Google Shape;189;p22"/>
          <p:cNvSpPr txBox="1"/>
          <p:nvPr/>
        </p:nvSpPr>
        <p:spPr>
          <a:xfrm>
            <a:off x="3090675" y="2027200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 네비버튼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22"/>
          <p:cNvCxnSpPr/>
          <p:nvPr/>
        </p:nvCxnSpPr>
        <p:spPr>
          <a:xfrm flipH="1" rot="10800000">
            <a:off x="2806125" y="3736125"/>
            <a:ext cx="2844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91" name="Google Shape;191;p22"/>
          <p:cNvSpPr txBox="1"/>
          <p:nvPr/>
        </p:nvSpPr>
        <p:spPr>
          <a:xfrm>
            <a:off x="3096651" y="3624627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펼쳐보기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22"/>
          <p:cNvCxnSpPr/>
          <p:nvPr/>
        </p:nvCxnSpPr>
        <p:spPr>
          <a:xfrm flipH="1" rot="10800000">
            <a:off x="2806125" y="4339125"/>
            <a:ext cx="2844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93" name="Google Shape;193;p22"/>
          <p:cNvSpPr txBox="1"/>
          <p:nvPr/>
        </p:nvSpPr>
        <p:spPr>
          <a:xfrm>
            <a:off x="3090675" y="4215675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 이벤트정보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337425" y="66525"/>
            <a:ext cx="30054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 - 상단영역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22"/>
          <p:cNvCxnSpPr/>
          <p:nvPr/>
        </p:nvCxnSpPr>
        <p:spPr>
          <a:xfrm flipH="1" rot="10800000">
            <a:off x="2806125" y="4713000"/>
            <a:ext cx="2844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96" name="Google Shape;196;p22"/>
          <p:cNvSpPr txBox="1"/>
          <p:nvPr/>
        </p:nvSpPr>
        <p:spPr>
          <a:xfrm>
            <a:off x="3090675" y="4589550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 예매하기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2"/>
          <p:cNvCxnSpPr/>
          <p:nvPr/>
        </p:nvCxnSpPr>
        <p:spPr>
          <a:xfrm>
            <a:off x="1988025" y="2271575"/>
            <a:ext cx="1102500" cy="32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98" name="Google Shape;198;p22"/>
          <p:cNvSpPr txBox="1"/>
          <p:nvPr/>
        </p:nvSpPr>
        <p:spPr>
          <a:xfrm>
            <a:off x="3090675" y="2524290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1.6 타이틀(제목)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22"/>
          <p:cNvCxnSpPr/>
          <p:nvPr/>
        </p:nvCxnSpPr>
        <p:spPr>
          <a:xfrm>
            <a:off x="1739450" y="995975"/>
            <a:ext cx="1351200" cy="14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00" name="Google Shape;200;p22"/>
          <p:cNvSpPr txBox="1"/>
          <p:nvPr/>
        </p:nvSpPr>
        <p:spPr>
          <a:xfrm>
            <a:off x="3090675" y="1038525"/>
            <a:ext cx="12648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 배경사진의 번호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/>
        </p:nvSpPr>
        <p:spPr>
          <a:xfrm>
            <a:off x="5138625" y="1770150"/>
            <a:ext cx="3768300" cy="25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5.1.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5.0만점의 평균을 표시. 총 건수도 표시한다.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5.2.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이미지는 한장 노출됨.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하단에 평점, 이메일, 방문날짜 표시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클릭시 반응없음.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5.3.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리스트는 3개까지만 노출하고 그 이상은 ‘더보기'버튼을 눌러서 전체 한줄평 노출 페이지로 이동함.(다음페이지 참고)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>
            <a:off x="3190799" y="1049450"/>
            <a:ext cx="28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08" name="Google Shape;208;p23"/>
          <p:cNvSpPr txBox="1"/>
          <p:nvPr/>
        </p:nvSpPr>
        <p:spPr>
          <a:xfrm>
            <a:off x="3475388" y="922700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 한줄평 요약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3468450" y="1770150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5.2 한줄평 내용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337425" y="66525"/>
            <a:ext cx="4283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 - 하단영역 - 예매자 한줄평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23"/>
          <p:cNvCxnSpPr/>
          <p:nvPr/>
        </p:nvCxnSpPr>
        <p:spPr>
          <a:xfrm>
            <a:off x="3191274" y="1929775"/>
            <a:ext cx="28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12" name="Google Shape;212;p23"/>
          <p:cNvSpPr txBox="1"/>
          <p:nvPr/>
        </p:nvSpPr>
        <p:spPr>
          <a:xfrm>
            <a:off x="3468450" y="4145750"/>
            <a:ext cx="1193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5.3 더보기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23"/>
          <p:cNvCxnSpPr/>
          <p:nvPr/>
        </p:nvCxnSpPr>
        <p:spPr>
          <a:xfrm flipH="1" rot="10800000">
            <a:off x="3043375" y="4305300"/>
            <a:ext cx="432600" cy="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25" y="787401"/>
            <a:ext cx="2361249" cy="368445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/>
        </p:nvSpPr>
        <p:spPr>
          <a:xfrm>
            <a:off x="337424" y="66525"/>
            <a:ext cx="3374317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 - 예매자 한줄평 전체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863771" y="634500"/>
            <a:ext cx="1798500" cy="35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평점/갯수 노출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6888202" y="1836900"/>
            <a:ext cx="17985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한줄평 내용과 평점/이메일/방문날짜 노출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404999" y="576000"/>
            <a:ext cx="298790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상세페이지 하단의 ‘더보기'를 누르면 전체 한줄평 리스트 화면이 우측처럼 노출된다.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7696" y="220350"/>
            <a:ext cx="2318309" cy="483869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5" name="Google Shape;225;p24"/>
          <p:cNvCxnSpPr/>
          <p:nvPr/>
        </p:nvCxnSpPr>
        <p:spPr>
          <a:xfrm>
            <a:off x="6579070" y="823725"/>
            <a:ext cx="28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26" name="Google Shape;226;p24"/>
          <p:cNvCxnSpPr/>
          <p:nvPr/>
        </p:nvCxnSpPr>
        <p:spPr>
          <a:xfrm>
            <a:off x="6603501" y="2087850"/>
            <a:ext cx="28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227" name="Google Shape;22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/>
        </p:nvSpPr>
        <p:spPr>
          <a:xfrm>
            <a:off x="4762675" y="2733300"/>
            <a:ext cx="4029000" cy="2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6.1.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탭으로 전환되며, 오시는 길을 누르면 6.</a:t>
            </a:r>
            <a:r>
              <a:rPr lang="ko" sz="900"/>
              <a:t>4</a:t>
            </a: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콘텐츠가 노출.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6.2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공지사항은 이미지로 노출된다. (모든 아이템이 같은 이미지를 쓴다)</a:t>
            </a:r>
            <a:endParaRPr b="0" i="0" sz="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6.3 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선택시 상단으로 이동한다.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6.4.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전시타이틀/새주소/지번주소/세부주소/</a:t>
            </a:r>
            <a:r>
              <a:rPr b="0" i="0" lang="k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전화번호</a:t>
            </a: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노출.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길찾기/네비게이션은 반응 없음.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지도는 동일한 내용의 지도이미지를 노출.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25"/>
          <p:cNvCxnSpPr/>
          <p:nvPr/>
        </p:nvCxnSpPr>
        <p:spPr>
          <a:xfrm>
            <a:off x="2592398" y="983873"/>
            <a:ext cx="28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34" name="Google Shape;234;p25"/>
          <p:cNvSpPr txBox="1"/>
          <p:nvPr/>
        </p:nvSpPr>
        <p:spPr>
          <a:xfrm>
            <a:off x="2876998" y="857123"/>
            <a:ext cx="1514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6.1. 상세정보와 오시는길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337425" y="66525"/>
            <a:ext cx="29418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 -  하단 상세설명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/>
          </a:blip>
          <a:srcRect b="0" l="0" r="0" t="11440"/>
          <a:stretch/>
        </p:blipFill>
        <p:spPr>
          <a:xfrm>
            <a:off x="4762675" y="546350"/>
            <a:ext cx="1945026" cy="19613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7" name="Google Shape;237;p25"/>
          <p:cNvCxnSpPr/>
          <p:nvPr/>
        </p:nvCxnSpPr>
        <p:spPr>
          <a:xfrm>
            <a:off x="6707699" y="1711550"/>
            <a:ext cx="28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38" name="Google Shape;238;p25"/>
          <p:cNvSpPr txBox="1"/>
          <p:nvPr/>
        </p:nvSpPr>
        <p:spPr>
          <a:xfrm>
            <a:off x="6992399" y="1584800"/>
            <a:ext cx="1514700" cy="25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6.4. 오시는 길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2902400" y="2317525"/>
            <a:ext cx="1628100" cy="4157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6.2 공지사항(또는 상세사진) 이미지 노출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25"/>
          <p:cNvCxnSpPr/>
          <p:nvPr/>
        </p:nvCxnSpPr>
        <p:spPr>
          <a:xfrm>
            <a:off x="2617699" y="2444275"/>
            <a:ext cx="28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41" name="Google Shape;241;p25"/>
          <p:cNvSpPr txBox="1"/>
          <p:nvPr/>
        </p:nvSpPr>
        <p:spPr>
          <a:xfrm>
            <a:off x="2880366" y="3806775"/>
            <a:ext cx="1628100" cy="42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6.3 TOP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25"/>
          <p:cNvCxnSpPr/>
          <p:nvPr/>
        </p:nvCxnSpPr>
        <p:spPr>
          <a:xfrm>
            <a:off x="2595666" y="4021125"/>
            <a:ext cx="284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243" name="Google Shape;24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75" y="565848"/>
            <a:ext cx="1922400" cy="390742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25"/>
          <p:cNvSpPr/>
          <p:nvPr/>
        </p:nvSpPr>
        <p:spPr>
          <a:xfrm>
            <a:off x="2536510" y="81811"/>
            <a:ext cx="2840649" cy="588730"/>
          </a:xfrm>
          <a:custGeom>
            <a:rect b="b" l="l" r="r" t="t"/>
            <a:pathLst>
              <a:path extrusionOk="0" h="14836" w="112323">
                <a:moveTo>
                  <a:pt x="0" y="14836"/>
                </a:moveTo>
                <a:cubicBezTo>
                  <a:pt x="2233" y="13696"/>
                  <a:pt x="7650" y="10275"/>
                  <a:pt x="13399" y="7994"/>
                </a:cubicBezTo>
                <a:cubicBezTo>
                  <a:pt x="19148" y="5713"/>
                  <a:pt x="23519" y="2435"/>
                  <a:pt x="34495" y="1152"/>
                </a:cubicBezTo>
                <a:cubicBezTo>
                  <a:pt x="45471" y="-131"/>
                  <a:pt x="67802" y="-83"/>
                  <a:pt x="79253" y="297"/>
                </a:cubicBezTo>
                <a:cubicBezTo>
                  <a:pt x="90704" y="677"/>
                  <a:pt x="97688" y="1580"/>
                  <a:pt x="103200" y="3433"/>
                </a:cubicBezTo>
                <a:cubicBezTo>
                  <a:pt x="108712" y="5286"/>
                  <a:pt x="110803" y="10085"/>
                  <a:pt x="112323" y="1141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/>
        </p:nvSpPr>
        <p:spPr>
          <a:xfrm>
            <a:off x="3219150" y="1014325"/>
            <a:ext cx="2705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예약하기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150" y="316500"/>
            <a:ext cx="2206500" cy="31174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7"/>
          <p:cNvCxnSpPr/>
          <p:nvPr/>
        </p:nvCxnSpPr>
        <p:spPr>
          <a:xfrm>
            <a:off x="2163725" y="1540835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58" name="Google Shape;258;p27"/>
          <p:cNvSpPr txBox="1"/>
          <p:nvPr/>
        </p:nvSpPr>
        <p:spPr>
          <a:xfrm>
            <a:off x="2588525" y="1394121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상품정보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27"/>
          <p:cNvCxnSpPr/>
          <p:nvPr/>
        </p:nvCxnSpPr>
        <p:spPr>
          <a:xfrm>
            <a:off x="2163713" y="415976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60" name="Google Shape;260;p27"/>
          <p:cNvSpPr txBox="1"/>
          <p:nvPr/>
        </p:nvSpPr>
        <p:spPr>
          <a:xfrm>
            <a:off x="2588513" y="400450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2.티켓 수 선택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91350" y="0"/>
            <a:ext cx="3298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예약하기 - 총 5개 영역으로 구분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425" y="429025"/>
            <a:ext cx="1718466" cy="47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/>
          <p:nvPr/>
        </p:nvSpPr>
        <p:spPr>
          <a:xfrm>
            <a:off x="329425" y="429025"/>
            <a:ext cx="1718400" cy="29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329475" y="3415425"/>
            <a:ext cx="1718400" cy="157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27"/>
          <p:cNvCxnSpPr>
            <a:endCxn id="266" idx="1"/>
          </p:cNvCxnSpPr>
          <p:nvPr/>
        </p:nvCxnSpPr>
        <p:spPr>
          <a:xfrm>
            <a:off x="6621000" y="664646"/>
            <a:ext cx="4185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66" name="Google Shape;266;p27"/>
          <p:cNvSpPr txBox="1"/>
          <p:nvPr/>
        </p:nvSpPr>
        <p:spPr>
          <a:xfrm>
            <a:off x="7039500" y="5072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예매자 정보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4408200" y="316500"/>
            <a:ext cx="2206500" cy="107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4432650" y="1454625"/>
            <a:ext cx="2157600" cy="157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27"/>
          <p:cNvCxnSpPr/>
          <p:nvPr/>
        </p:nvCxnSpPr>
        <p:spPr>
          <a:xfrm flipH="1" rot="10800000">
            <a:off x="6638650" y="2043173"/>
            <a:ext cx="446100" cy="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70" name="Google Shape;270;p27"/>
          <p:cNvSpPr txBox="1"/>
          <p:nvPr/>
        </p:nvSpPr>
        <p:spPr>
          <a:xfrm>
            <a:off x="7084750" y="189030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약관 동의 영역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27"/>
          <p:cNvCxnSpPr/>
          <p:nvPr/>
        </p:nvCxnSpPr>
        <p:spPr>
          <a:xfrm flipH="1" rot="10800000">
            <a:off x="6686350" y="3273310"/>
            <a:ext cx="4602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72" name="Google Shape;272;p27"/>
          <p:cNvSpPr txBox="1"/>
          <p:nvPr/>
        </p:nvSpPr>
        <p:spPr>
          <a:xfrm>
            <a:off x="7146550" y="31082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예약하기 버튼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4408200" y="3094350"/>
            <a:ext cx="2206500" cy="34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28"/>
          <p:cNvCxnSpPr/>
          <p:nvPr/>
        </p:nvCxnSpPr>
        <p:spPr>
          <a:xfrm>
            <a:off x="2260738" y="1111848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80" name="Google Shape;280;p28"/>
          <p:cNvSpPr txBox="1"/>
          <p:nvPr/>
        </p:nvSpPr>
        <p:spPr>
          <a:xfrm>
            <a:off x="2685538" y="9565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2.티켓 수 선택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91350" y="0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예약하기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364900" y="411700"/>
            <a:ext cx="1870200" cy="165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364900" y="2204725"/>
            <a:ext cx="4364700" cy="2894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+, - 를 누르면 아래의 변화가 생긴다.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숫자가 증가 또는 감소한다.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금액이 변경된다.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0명이면 - 버튼이 disabled된다.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필수 정보는 입력돼야 한다.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총매수는 예약상황을 합쳐서 갯수가 변경될때 바로바로 변경되어 노출된다.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연락처 정보는 전화번호 포맷(형식)만 입력이 가능해야 한다. 그외값이 입력되면 입력된 값의 형식이 틀렸다는 메시지를 자유롭게 만들어서 화면에 노출해야 한다.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b="1" lang="ko" sz="800"/>
              <a:t>예매내용</a:t>
            </a:r>
            <a:r>
              <a:rPr lang="ko" sz="800"/>
              <a:t>내의 </a:t>
            </a:r>
            <a:r>
              <a:rPr b="1" lang="ko" sz="800"/>
              <a:t>예매일</a:t>
            </a:r>
            <a:r>
              <a:rPr lang="ko" sz="800"/>
              <a:t>은 웹프론트엔드에서 사용자가 선택하거나 입력해서 얻어지는 정보가 아니고, 서버에서 다음의 규칙으로 생성해서 내려준다.  (예매일생성 규칙 : </a:t>
            </a:r>
            <a:r>
              <a:rPr lang="ko" sz="800">
                <a:solidFill>
                  <a:schemeClr val="dk1"/>
                </a:solidFill>
              </a:rPr>
              <a:t>예매일 기준  오늘포함해서 1-5일 랜덤값으로 서버에서 생성해서 내려줌)</a:t>
            </a:r>
            <a:endParaRPr sz="800"/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 비회원로그인 된 상태라면, 예매자,연락처,이메일이 자동으로 채워진다. </a:t>
            </a:r>
            <a:endParaRPr b="0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약관은 접기/보기로 토글된다.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약관정보 동의에 체크하면 활성화된 상태로 보여진다.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예매갯수가 1개이상, 예매자입력,연락처입력,약관동의 된 상태라면 모든 값이 유효한상태이다.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정보가 유효하다면 ‘예약하기' 버튼이 활성화된 상태로 노출된다.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28"/>
          <p:cNvCxnSpPr/>
          <p:nvPr/>
        </p:nvCxnSpPr>
        <p:spPr>
          <a:xfrm>
            <a:off x="7120488" y="964273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85" name="Google Shape;285;p28"/>
          <p:cNvSpPr txBox="1"/>
          <p:nvPr/>
        </p:nvSpPr>
        <p:spPr>
          <a:xfrm>
            <a:off x="7545288" y="809021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3.예매자 정보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750" y="471300"/>
            <a:ext cx="1808501" cy="15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425" y="545900"/>
            <a:ext cx="2178700" cy="307820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/>
          <p:nvPr/>
        </p:nvSpPr>
        <p:spPr>
          <a:xfrm>
            <a:off x="4825425" y="440800"/>
            <a:ext cx="2148900" cy="122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4825425" y="1666000"/>
            <a:ext cx="2148900" cy="200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28"/>
          <p:cNvCxnSpPr/>
          <p:nvPr/>
        </p:nvCxnSpPr>
        <p:spPr>
          <a:xfrm>
            <a:off x="7093613" y="2266548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91" name="Google Shape;291;p28"/>
          <p:cNvSpPr txBox="1"/>
          <p:nvPr/>
        </p:nvSpPr>
        <p:spPr>
          <a:xfrm>
            <a:off x="7518413" y="21112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4.약관동의 및 예약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/>
          <p:nvPr/>
        </p:nvSpPr>
        <p:spPr>
          <a:xfrm>
            <a:off x="2768250" y="1014325"/>
            <a:ext cx="3607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나의 예매 내역확인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b="89566" l="0" r="0" t="0"/>
          <a:stretch/>
        </p:blipFill>
        <p:spPr>
          <a:xfrm>
            <a:off x="728988" y="775963"/>
            <a:ext cx="2979899" cy="8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468000" y="2268000"/>
            <a:ext cx="4347000" cy="11520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페이지의 ‘예약확인'을 누르면 비회원예약 확인 창이 노출된다.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별도의 비밀번호 인증없이 ‘예약지 이메일’만으로 조회가 가능하다.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‘내 예약확인' 을 버튼을 누르면 다음페이지처럼 예약한 내역리스트 페이지로 이동한다.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규칙검사를 한다</a:t>
            </a:r>
            <a:endParaRPr b="0" i="0" sz="11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1977" y="531000"/>
            <a:ext cx="2556600" cy="3958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0"/>
          <p:cNvCxnSpPr/>
          <p:nvPr/>
        </p:nvCxnSpPr>
        <p:spPr>
          <a:xfrm flipH="1" rot="10800000">
            <a:off x="3708887" y="971938"/>
            <a:ext cx="1493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7" name="Google Shape;307;p30"/>
          <p:cNvSpPr txBox="1"/>
          <p:nvPr/>
        </p:nvSpPr>
        <p:spPr>
          <a:xfrm>
            <a:off x="2925000" y="775975"/>
            <a:ext cx="738000" cy="30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075" y="163225"/>
            <a:ext cx="1667900" cy="4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/>
        </p:nvSpPr>
        <p:spPr>
          <a:xfrm>
            <a:off x="277925" y="152825"/>
            <a:ext cx="1756200" cy="49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5796000" y="0"/>
            <a:ext cx="3298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나의 예매내역 확인.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31"/>
          <p:cNvCxnSpPr/>
          <p:nvPr/>
        </p:nvCxnSpPr>
        <p:spPr>
          <a:xfrm>
            <a:off x="2043750" y="396885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17" name="Google Shape;317;p31"/>
          <p:cNvSpPr txBox="1"/>
          <p:nvPr/>
        </p:nvSpPr>
        <p:spPr>
          <a:xfrm>
            <a:off x="2468550" y="241621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나의 예약 요약정보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(갯수대로 노출)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31"/>
          <p:cNvCxnSpPr/>
          <p:nvPr/>
        </p:nvCxnSpPr>
        <p:spPr>
          <a:xfrm>
            <a:off x="2043675" y="160151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19" name="Google Shape;319;p31"/>
          <p:cNvSpPr txBox="1"/>
          <p:nvPr/>
        </p:nvSpPr>
        <p:spPr>
          <a:xfrm>
            <a:off x="2468475" y="144624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예약확정 리스트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287475" y="727713"/>
            <a:ext cx="1756200" cy="273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31"/>
          <p:cNvCxnSpPr/>
          <p:nvPr/>
        </p:nvCxnSpPr>
        <p:spPr>
          <a:xfrm>
            <a:off x="2043825" y="437276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22" name="Google Shape;322;p31"/>
          <p:cNvSpPr txBox="1"/>
          <p:nvPr/>
        </p:nvSpPr>
        <p:spPr>
          <a:xfrm>
            <a:off x="2468625" y="42174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예약상품 리스트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리뷰남기기누르면 별도 페이지 이동`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287475" y="3546300"/>
            <a:ext cx="1756200" cy="154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4224000" y="3429125"/>
            <a:ext cx="4587000" cy="1548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요약된 나의 예약 정보가 노출된다.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예약한 상품정보가 노출되고, ‘취소' 버튼이 있다.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취소를 누르면 취소하겠냐는 메시지 레이어가 화면 가운데 뜨고 확인/취소를 통해 즉시 반영된다.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취소된 이후에는 ‘취소된 예약’ 으로 새롭게 화면에 결과가 나온다. (4)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b="0" i="0" lang="k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이용완료 리스트가 노출된다.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000" y="1011550"/>
            <a:ext cx="2449299" cy="1892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1"/>
          <p:cNvCxnSpPr/>
          <p:nvPr/>
        </p:nvCxnSpPr>
        <p:spPr>
          <a:xfrm>
            <a:off x="1886850" y="1957625"/>
            <a:ext cx="218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27" name="Google Shape;327;p31"/>
          <p:cNvCxnSpPr/>
          <p:nvPr/>
        </p:nvCxnSpPr>
        <p:spPr>
          <a:xfrm>
            <a:off x="6534075" y="167291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28" name="Google Shape;328;p31"/>
          <p:cNvSpPr txBox="1"/>
          <p:nvPr/>
        </p:nvSpPr>
        <p:spPr>
          <a:xfrm>
            <a:off x="6958875" y="151764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취소된 레이어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857175" y="912535"/>
            <a:ext cx="60960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예약서비스는 네이버웹서비스에서 사용됐던 서비스다.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실제 네이버 서비스의 동작과는 다르며, 본 기획서 내용을 토대로 개발해야 한다.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모바일웹과 PC웹을 하나의 UI로 구성한다. 따라서 PC에서도 동작하고, 모바일웹에서도 동작되는 UI이며, 예약서비스는 PC보다는 모바일웹에 어울리는 UI다.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크게 5가지 서비스 기능을 개발해야 한다.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메인페이지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항목의 상세페이지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예약하기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나의 예매 내역 확인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한줄평등록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719075" y="416625"/>
            <a:ext cx="6096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예약서비스?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750" y="180950"/>
            <a:ext cx="168963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/>
        </p:nvSpPr>
        <p:spPr>
          <a:xfrm>
            <a:off x="2768250" y="1014325"/>
            <a:ext cx="3607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한 줄 평 등록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/>
        </p:nvSpPr>
        <p:spPr>
          <a:xfrm>
            <a:off x="354325" y="92525"/>
            <a:ext cx="32985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한줄 평 등록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33"/>
          <p:cNvCxnSpPr/>
          <p:nvPr/>
        </p:nvCxnSpPr>
        <p:spPr>
          <a:xfrm>
            <a:off x="2786863" y="121741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42" name="Google Shape;342;p33"/>
          <p:cNvSpPr txBox="1"/>
          <p:nvPr/>
        </p:nvSpPr>
        <p:spPr>
          <a:xfrm>
            <a:off x="3298488" y="106215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1.별점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33"/>
          <p:cNvCxnSpPr/>
          <p:nvPr/>
        </p:nvCxnSpPr>
        <p:spPr>
          <a:xfrm>
            <a:off x="2786875" y="1789475"/>
            <a:ext cx="52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44" name="Google Shape;344;p33"/>
          <p:cNvSpPr txBox="1"/>
          <p:nvPr/>
        </p:nvSpPr>
        <p:spPr>
          <a:xfrm>
            <a:off x="3316588" y="1628233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2.리뷰입력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p33"/>
          <p:cNvCxnSpPr/>
          <p:nvPr/>
        </p:nvCxnSpPr>
        <p:spPr>
          <a:xfrm>
            <a:off x="2891788" y="336856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46" name="Google Shape;346;p33"/>
          <p:cNvSpPr txBox="1"/>
          <p:nvPr/>
        </p:nvSpPr>
        <p:spPr>
          <a:xfrm>
            <a:off x="3316588" y="321330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3.사진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 txBox="1"/>
          <p:nvPr/>
        </p:nvSpPr>
        <p:spPr>
          <a:xfrm>
            <a:off x="4635300" y="741325"/>
            <a:ext cx="4320900" cy="3681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1.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>
                <a:solidFill>
                  <a:schemeClr val="dk1"/>
                </a:solidFill>
              </a:rPr>
              <a:t>별점을 1~5점까지 선택할 수 있다. 별점을 선택하면 좌측별점도 하이라이트 된다. 예를들어 3번째 별점을 선택하면 1,2,3번째 별에 하이라이트가 된다.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>
                <a:solidFill>
                  <a:schemeClr val="dk1"/>
                </a:solidFill>
              </a:rPr>
              <a:t>우측에 선택한 별 갯수 만큼 숫자로 점수가 노출된다.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2.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>
                <a:solidFill>
                  <a:schemeClr val="dk1"/>
                </a:solidFill>
              </a:rPr>
              <a:t>글자가 최소 5자에서 최대400자까지 등록할 수 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>
                <a:solidFill>
                  <a:schemeClr val="dk1"/>
                </a:solidFill>
              </a:rPr>
              <a:t>400자를 넘어가면 더이상  글자를 쓸 수가 없습니다.(400자이상 내용노출 안됨)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>
                <a:solidFill>
                  <a:schemeClr val="dk1"/>
                </a:solidFill>
              </a:rPr>
              <a:t>선택을하면(포커스를 주면) 입력창(textarea)가 노출된다.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>
                <a:solidFill>
                  <a:schemeClr val="dk1"/>
                </a:solidFill>
              </a:rPr>
              <a:t>입력을 하지 않고 입력창에서 포커스를 나가면 다시 원래의 콘텐츠가 노출된다.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3.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>
                <a:solidFill>
                  <a:schemeClr val="dk1"/>
                </a:solidFill>
              </a:rPr>
              <a:t>사진은 한장만 등록할 수 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>
                <a:solidFill>
                  <a:schemeClr val="dk1"/>
                </a:solidFill>
              </a:rPr>
              <a:t>jpg, png만 가능하다.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4.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리뷰등록 이후에는 ‘</a:t>
            </a:r>
            <a:r>
              <a:rPr lang="ko" sz="1000" u="sng">
                <a:solidFill>
                  <a:schemeClr val="hlink"/>
                </a:solidFill>
                <a:hlinkClick action="ppaction://hlinksldjump" r:id="rId3"/>
              </a:rPr>
              <a:t>나의 예매내역확인</a:t>
            </a:r>
            <a:r>
              <a:rPr lang="ko" sz="1000">
                <a:solidFill>
                  <a:schemeClr val="dk1"/>
                </a:solidFill>
              </a:rPr>
              <a:t>' 페이지로 이동된다.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48" name="Google Shape;34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325" y="476975"/>
            <a:ext cx="2410280" cy="45222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3"/>
          <p:cNvCxnSpPr/>
          <p:nvPr/>
        </p:nvCxnSpPr>
        <p:spPr>
          <a:xfrm>
            <a:off x="2891788" y="379976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351" name="Google Shape;351;p33"/>
          <p:cNvSpPr txBox="1"/>
          <p:nvPr/>
        </p:nvSpPr>
        <p:spPr>
          <a:xfrm>
            <a:off x="3316588" y="364450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" sz="1200"/>
              <a:t>4</a:t>
            </a: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.사진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219150" y="1014325"/>
            <a:ext cx="2705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메인페이지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0" y="198121"/>
            <a:ext cx="7270650" cy="4703354"/>
            <a:chOff x="0" y="198121"/>
            <a:chExt cx="7270650" cy="4703354"/>
          </a:xfrm>
        </p:grpSpPr>
        <p:pic>
          <p:nvPicPr>
            <p:cNvPr id="75" name="Google Shape;7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58975" y="245675"/>
              <a:ext cx="1625774" cy="465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6"/>
            <p:cNvSpPr/>
            <p:nvPr/>
          </p:nvSpPr>
          <p:spPr>
            <a:xfrm>
              <a:off x="3201900" y="245675"/>
              <a:ext cx="1682700" cy="190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3201900" y="436175"/>
              <a:ext cx="1682700" cy="663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3201900" y="1085125"/>
              <a:ext cx="1682700" cy="190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3201900" y="1275625"/>
              <a:ext cx="1682700" cy="152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3201900" y="1428025"/>
              <a:ext cx="1682700" cy="3274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3173225" y="4379204"/>
              <a:ext cx="1683000" cy="152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" name="Google Shape;82;p16"/>
            <p:cNvCxnSpPr/>
            <p:nvPr/>
          </p:nvCxnSpPr>
          <p:spPr>
            <a:xfrm>
              <a:off x="4930650" y="344835"/>
              <a:ext cx="424800" cy="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cxnSp>
          <p:nvCxnSpPr>
            <p:cNvPr id="83" name="Google Shape;83;p16"/>
            <p:cNvCxnSpPr/>
            <p:nvPr/>
          </p:nvCxnSpPr>
          <p:spPr>
            <a:xfrm>
              <a:off x="4930650" y="1191096"/>
              <a:ext cx="424800" cy="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sp>
          <p:nvSpPr>
            <p:cNvPr id="84" name="Google Shape;84;p16"/>
            <p:cNvSpPr txBox="1"/>
            <p:nvPr/>
          </p:nvSpPr>
          <p:spPr>
            <a:xfrm>
              <a:off x="5355450" y="1028922"/>
              <a:ext cx="15987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3.카테고리 영역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5355450" y="198121"/>
              <a:ext cx="1598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GNB영역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" name="Google Shape;86;p16"/>
            <p:cNvCxnSpPr/>
            <p:nvPr/>
          </p:nvCxnSpPr>
          <p:spPr>
            <a:xfrm>
              <a:off x="4930650" y="817135"/>
              <a:ext cx="424800" cy="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sp>
          <p:nvSpPr>
            <p:cNvPr id="87" name="Google Shape;87;p16"/>
            <p:cNvSpPr txBox="1"/>
            <p:nvPr/>
          </p:nvSpPr>
          <p:spPr>
            <a:xfrm>
              <a:off x="5355450" y="678144"/>
              <a:ext cx="1598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2.프로모션영역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" name="Google Shape;88;p16"/>
            <p:cNvCxnSpPr/>
            <p:nvPr/>
          </p:nvCxnSpPr>
          <p:spPr>
            <a:xfrm>
              <a:off x="4930650" y="1342477"/>
              <a:ext cx="424800" cy="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sp>
          <p:nvSpPr>
            <p:cNvPr id="89" name="Google Shape;89;p16"/>
            <p:cNvSpPr txBox="1"/>
            <p:nvPr/>
          </p:nvSpPr>
          <p:spPr>
            <a:xfrm>
              <a:off x="5355450" y="1180325"/>
              <a:ext cx="19152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4.총 개수표시 영역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" name="Google Shape;90;p16"/>
            <p:cNvCxnSpPr/>
            <p:nvPr/>
          </p:nvCxnSpPr>
          <p:spPr>
            <a:xfrm>
              <a:off x="4930650" y="2733502"/>
              <a:ext cx="424800" cy="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sp>
          <p:nvSpPr>
            <p:cNvPr id="91" name="Google Shape;91;p16"/>
            <p:cNvSpPr txBox="1"/>
            <p:nvPr/>
          </p:nvSpPr>
          <p:spPr>
            <a:xfrm>
              <a:off x="5355450" y="2571350"/>
              <a:ext cx="19152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상품리스트 </a:t>
              </a:r>
              <a:r>
                <a:rPr b="1" lang="ko" sz="1200"/>
                <a:t>j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" name="Google Shape;92;p16"/>
            <p:cNvCxnSpPr/>
            <p:nvPr/>
          </p:nvCxnSpPr>
          <p:spPr>
            <a:xfrm>
              <a:off x="4902125" y="4627002"/>
              <a:ext cx="424800" cy="6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sp>
          <p:nvSpPr>
            <p:cNvPr id="93" name="Google Shape;93;p16"/>
            <p:cNvSpPr txBox="1"/>
            <p:nvPr/>
          </p:nvSpPr>
          <p:spPr>
            <a:xfrm>
              <a:off x="5326925" y="4464850"/>
              <a:ext cx="19152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더보기 영역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0" y="245675"/>
              <a:ext cx="30645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AutoNum type="arabicPeriod"/>
              </a:pPr>
              <a:r>
                <a:rPr b="1" i="0" lang="ko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메인페이지는 6개영역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050" y="561415"/>
            <a:ext cx="12287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46950" y="50475"/>
            <a:ext cx="40935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메인페이지  -  카테고리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17"/>
          <p:cNvCxnSpPr>
            <a:endCxn id="103" idx="1"/>
          </p:cNvCxnSpPr>
          <p:nvPr/>
        </p:nvCxnSpPr>
        <p:spPr>
          <a:xfrm>
            <a:off x="3642066" y="989699"/>
            <a:ext cx="482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03" name="Google Shape;103;p17"/>
          <p:cNvSpPr txBox="1"/>
          <p:nvPr/>
        </p:nvSpPr>
        <p:spPr>
          <a:xfrm>
            <a:off x="4124166" y="842999"/>
            <a:ext cx="13905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카테고리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668750" y="821150"/>
            <a:ext cx="33612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화면이 노출될때 처음엔 ‘전체리스트' 항목이 노출된다.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노출되는 아이템 갯수는 기본 4개다.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카테고리내 장르를 선택하면 화면이동 없이 해당 장르 결과가 ‘5’ 영역에  노출한다.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선택된 장르 메뉴는 녹색으로 하이라이트 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장르별 노출가능한 아이템 총 갯수를 노출한다.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선택된 장르에 맞는 결과를 노출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아이템별로 썸네일이미지 (type = </a:t>
            </a:r>
            <a:r>
              <a:rPr lang="ko" sz="1000"/>
              <a:t>‘th’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제목, 장소, 설명을 노출한다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아이템을 선택하면(클릭) 상세페이지로 이동한다.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7"/>
          <p:cNvCxnSpPr>
            <a:endCxn id="106" idx="1"/>
          </p:cNvCxnSpPr>
          <p:nvPr/>
        </p:nvCxnSpPr>
        <p:spPr>
          <a:xfrm>
            <a:off x="3635691" y="1351899"/>
            <a:ext cx="482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06" name="Google Shape;106;p17"/>
          <p:cNvSpPr txBox="1"/>
          <p:nvPr/>
        </p:nvSpPr>
        <p:spPr>
          <a:xfrm>
            <a:off x="4117791" y="1205199"/>
            <a:ext cx="13905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카테고리 - 갯수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7"/>
          <p:cNvCxnSpPr>
            <a:endCxn id="108" idx="1"/>
          </p:cNvCxnSpPr>
          <p:nvPr/>
        </p:nvCxnSpPr>
        <p:spPr>
          <a:xfrm>
            <a:off x="3635691" y="2374449"/>
            <a:ext cx="482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08" name="Google Shape;108;p17"/>
          <p:cNvSpPr txBox="1"/>
          <p:nvPr/>
        </p:nvSpPr>
        <p:spPr>
          <a:xfrm>
            <a:off x="4117791" y="2227749"/>
            <a:ext cx="13905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카테고리 - 결과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1148"/>
            <a:ext cx="3635699" cy="42756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-4823" l="0" r="0" t="77443"/>
          <a:stretch/>
        </p:blipFill>
        <p:spPr>
          <a:xfrm>
            <a:off x="155600" y="751202"/>
            <a:ext cx="3486476" cy="29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46950" y="50475"/>
            <a:ext cx="40935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메인페이지  -  하단 영역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668750" y="821150"/>
            <a:ext cx="33612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더보기를 누르면 추가 데이터를 가져오고 그 결과가 화면에 노출된다.  4개씩 추가된다.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추가로 보여줄 데이터가 없다면 더보기UI는 사라진다.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TOP영역이 선택되면, 화면 맨 위로 이동한다.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8"/>
          <p:cNvCxnSpPr>
            <a:endCxn id="119" idx="1"/>
          </p:cNvCxnSpPr>
          <p:nvPr/>
        </p:nvCxnSpPr>
        <p:spPr>
          <a:xfrm>
            <a:off x="3635691" y="2374449"/>
            <a:ext cx="482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19" name="Google Shape;119;p18"/>
          <p:cNvSpPr txBox="1"/>
          <p:nvPr/>
        </p:nvSpPr>
        <p:spPr>
          <a:xfrm>
            <a:off x="4117791" y="2227749"/>
            <a:ext cx="13905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더보기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117791" y="2620224"/>
            <a:ext cx="13905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TOP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>
            <a:off x="3635691" y="2830474"/>
            <a:ext cx="482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50" y="630751"/>
            <a:ext cx="2820393" cy="2005762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8" name="Google Shape;128;p19"/>
          <p:cNvCxnSpPr>
            <a:endCxn id="129" idx="1"/>
          </p:cNvCxnSpPr>
          <p:nvPr/>
        </p:nvCxnSpPr>
        <p:spPr>
          <a:xfrm>
            <a:off x="1061529" y="774750"/>
            <a:ext cx="327000" cy="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29" name="Google Shape;129;p19"/>
          <p:cNvSpPr txBox="1"/>
          <p:nvPr/>
        </p:nvSpPr>
        <p:spPr>
          <a:xfrm>
            <a:off x="1388529" y="630750"/>
            <a:ext cx="6195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1.1  홈</a:t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26503" y="182386"/>
            <a:ext cx="40935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메인페이지  -  GNB &amp; 프로모션 영역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9"/>
          <p:cNvCxnSpPr/>
          <p:nvPr/>
        </p:nvCxnSpPr>
        <p:spPr>
          <a:xfrm flipH="1" rot="10800000">
            <a:off x="3350653" y="835199"/>
            <a:ext cx="374100" cy="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32" name="Google Shape;132;p19"/>
          <p:cNvSpPr txBox="1"/>
          <p:nvPr/>
        </p:nvSpPr>
        <p:spPr>
          <a:xfrm>
            <a:off x="3724753" y="690586"/>
            <a:ext cx="13905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 GNB-예약확인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19"/>
          <p:cNvCxnSpPr/>
          <p:nvPr/>
        </p:nvCxnSpPr>
        <p:spPr>
          <a:xfrm>
            <a:off x="3323775" y="1738088"/>
            <a:ext cx="619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34" name="Google Shape;134;p19"/>
          <p:cNvSpPr txBox="1"/>
          <p:nvPr/>
        </p:nvSpPr>
        <p:spPr>
          <a:xfrm>
            <a:off x="3943153" y="1591385"/>
            <a:ext cx="13905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 프로모션영역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449792" y="807750"/>
            <a:ext cx="33612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예약이미지를 클릭하면 아무반응이 없다.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하위페이지에서 동일하게 적용한다.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비회원로그인 된 이메일정보를 보여준다.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 시 나의예약확인 페이지로 이동한다.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안된 상태라면, ‘예약확인'으로 노출한다.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슬라이딩기능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(type = </a:t>
            </a:r>
            <a:r>
              <a:rPr lang="ko" sz="1000"/>
              <a:t>‘th’</a:t>
            </a: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)를 순차적으로 노출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끝까지 가면 다시 되돌아와서 처음 내용이 노출되며 자동슬라이딩이 된다.  (무한슬라이딩효과)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슬라이딩은 좌측으로 이동되며, 이동되는 것이 보인다.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51" y="2917494"/>
            <a:ext cx="2820400" cy="2014582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19"/>
          <p:cNvSpPr txBox="1"/>
          <p:nvPr/>
        </p:nvSpPr>
        <p:spPr>
          <a:xfrm>
            <a:off x="2589978" y="2917500"/>
            <a:ext cx="7338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19"/>
          <p:cNvCxnSpPr/>
          <p:nvPr/>
        </p:nvCxnSpPr>
        <p:spPr>
          <a:xfrm>
            <a:off x="3323763" y="3064200"/>
            <a:ext cx="619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39" name="Google Shape;139;p19"/>
          <p:cNvSpPr txBox="1"/>
          <p:nvPr/>
        </p:nvSpPr>
        <p:spPr>
          <a:xfrm>
            <a:off x="3943141" y="2917498"/>
            <a:ext cx="13905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1.2-2 로그인 전 화면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3219150" y="1014325"/>
            <a:ext cx="2705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 페이지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7925" y="457487"/>
            <a:ext cx="1669951" cy="33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6212" y="373425"/>
            <a:ext cx="1892375" cy="464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1184800" y="373425"/>
            <a:ext cx="1875300" cy="186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1184800" y="3440000"/>
            <a:ext cx="1875300" cy="23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184750" y="3730225"/>
            <a:ext cx="1875300" cy="135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1184750" y="2302501"/>
            <a:ext cx="1875300" cy="55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21"/>
          <p:cNvCxnSpPr/>
          <p:nvPr/>
        </p:nvCxnSpPr>
        <p:spPr>
          <a:xfrm>
            <a:off x="3060100" y="422969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58" name="Google Shape;158;p21"/>
          <p:cNvSpPr txBox="1"/>
          <p:nvPr/>
        </p:nvSpPr>
        <p:spPr>
          <a:xfrm>
            <a:off x="3484900" y="4067538"/>
            <a:ext cx="1915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상세설명 영역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21"/>
          <p:cNvCxnSpPr/>
          <p:nvPr/>
        </p:nvCxnSpPr>
        <p:spPr>
          <a:xfrm>
            <a:off x="3129175" y="110631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60" name="Google Shape;160;p21"/>
          <p:cNvSpPr txBox="1"/>
          <p:nvPr/>
        </p:nvSpPr>
        <p:spPr>
          <a:xfrm>
            <a:off x="3553975" y="9595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타이틀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21"/>
          <p:cNvCxnSpPr/>
          <p:nvPr/>
        </p:nvCxnSpPr>
        <p:spPr>
          <a:xfrm>
            <a:off x="3129175" y="2609273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62" name="Google Shape;162;p21"/>
          <p:cNvSpPr txBox="1"/>
          <p:nvPr/>
        </p:nvSpPr>
        <p:spPr>
          <a:xfrm>
            <a:off x="3553975" y="246255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2.상품 설명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1184750" y="2930475"/>
            <a:ext cx="1875300" cy="45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>
            <a:off x="3129175" y="3147848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65" name="Google Shape;165;p21"/>
          <p:cNvSpPr txBox="1"/>
          <p:nvPr/>
        </p:nvSpPr>
        <p:spPr>
          <a:xfrm>
            <a:off x="3553975" y="3001133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3.이벤트 영역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21"/>
          <p:cNvCxnSpPr/>
          <p:nvPr/>
        </p:nvCxnSpPr>
        <p:spPr>
          <a:xfrm>
            <a:off x="3129175" y="3512473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67" name="Google Shape;167;p21"/>
          <p:cNvSpPr txBox="1"/>
          <p:nvPr/>
        </p:nvSpPr>
        <p:spPr>
          <a:xfrm>
            <a:off x="3553975" y="336575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예매하기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5004300" y="496125"/>
            <a:ext cx="1657200" cy="282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6680625" y="1477960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70" name="Google Shape;170;p21"/>
          <p:cNvSpPr txBox="1"/>
          <p:nvPr/>
        </p:nvSpPr>
        <p:spPr>
          <a:xfrm>
            <a:off x="7105424" y="1331246"/>
            <a:ext cx="1870131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상세설명/오시는길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21"/>
          <p:cNvCxnSpPr/>
          <p:nvPr/>
        </p:nvCxnSpPr>
        <p:spPr>
          <a:xfrm>
            <a:off x="6743150" y="3464335"/>
            <a:ext cx="4248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172" name="Google Shape;172;p21"/>
          <p:cNvSpPr txBox="1"/>
          <p:nvPr/>
        </p:nvSpPr>
        <p:spPr>
          <a:xfrm>
            <a:off x="7167950" y="3317621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Top 이동영역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4997925" y="3317625"/>
            <a:ext cx="1657200" cy="31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91350" y="0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